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96" d="100"/>
          <a:sy n="96" d="100"/>
        </p:scale>
        <p:origin x="223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November 13-17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will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a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dd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up to four two-digit numbers and subtract two-digit numbers using mental strategies and algorithms based on knowledge of place value and properties of operations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. This week will begin to regroup when adding 2 and 3 digit numbers, like 25 + 57 =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Students will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continue to identify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the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main idea in a text and distinguish it from the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topic.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 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e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xplain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significance of various community, state, and national celebrations such as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Thanksgiving and the differences between Native Americans and Pilgrims.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Fall Picture retakes November 15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Thanksgiving Holiday November 20-24 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722696"/>
            <a:ext cx="2329213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6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R-controlled </a:t>
            </a:r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 Words:</a:t>
            </a:r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arm, star, marble, smart, north, short, sport, her, paper, purple, turn, chirp, birthday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20559</TotalTime>
  <Words>144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60</cp:revision>
  <cp:lastPrinted>2017-11-03T12:34:17Z</cp:lastPrinted>
  <dcterms:created xsi:type="dcterms:W3CDTF">2015-04-08T22:18:58Z</dcterms:created>
  <dcterms:modified xsi:type="dcterms:W3CDTF">2017-11-13T20:17:43Z</dcterms:modified>
</cp:coreProperties>
</file>