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48"/>
    <p:restoredTop sz="94624"/>
  </p:normalViewPr>
  <p:slideViewPr>
    <p:cSldViewPr>
      <p:cViewPr>
        <p:scale>
          <a:sx n="84" d="100"/>
          <a:sy n="84" d="100"/>
        </p:scale>
        <p:origin x="2504" y="-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CC112-C458-4B45-8522-DE9BB79E56DE}" type="datetimeFigureOut">
              <a:rPr lang="en-US" smtClean="0"/>
              <a:t>11/2/17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FE6E-3C0A-BB43-A0DE-9F2025C4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08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7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0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2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3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1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1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0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0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7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6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37458-4E1F-423E-8808-B51B89437773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6324600" cy="1524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" y="381000"/>
            <a:ext cx="42291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9974" y="368614"/>
            <a:ext cx="50057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Mrs. Mann’s </a:t>
            </a:r>
          </a:p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Second Grade News</a:t>
            </a:r>
          </a:p>
          <a:p>
            <a:pPr algn="ctr"/>
            <a:r>
              <a:rPr lang="en-US" sz="2600" dirty="0" smtClean="0">
                <a:latin typeface="Gill Sans MT" pitchFamily="34" charset="0"/>
                <a:ea typeface="HelloHotDiggity" panose="02000603000000000000" pitchFamily="2" charset="0"/>
              </a:rPr>
              <a:t>November 6-10</a:t>
            </a:r>
            <a:endParaRPr lang="en-US" sz="2600" dirty="0" smtClean="0">
              <a:latin typeface="Gill Sans MT" pitchFamily="34" charset="0"/>
              <a:ea typeface="HelloHotDiggity" panose="02000603000000000000" pitchFamily="2" charset="0"/>
            </a:endParaRPr>
          </a:p>
          <a:p>
            <a:pPr algn="ctr"/>
            <a:endParaRPr lang="en-US" dirty="0">
              <a:latin typeface="Kristen ITC" panose="03050502040202030202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752600"/>
            <a:ext cx="2590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1752600"/>
            <a:ext cx="3733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6705600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0526" y="7632386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0050" y="7659469"/>
            <a:ext cx="61255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Specials Schedule  </a:t>
            </a:r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2:00-2:45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Monday: Ready Bodies                Tuesday: Technology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Wednesday and Thursday : PE       Friday:  Music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9074" y="1783080"/>
            <a:ext cx="23803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03808" y="1816211"/>
            <a:ext cx="3534524" cy="938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Classroom Learning Goals</a:t>
            </a:r>
          </a:p>
          <a:p>
            <a:endParaRPr lang="en-US" sz="16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Math:  We will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a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dd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up to four two-digit numbers and subtract two-digit numbers using mental strategies and algorithms based on knowledge of place value and properties of operations.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Reading:  Students will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continue to identify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the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main idea in a text and distinguish it from the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topic.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 </a:t>
            </a:r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Social Studies/Science: Students will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e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xplain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the significance of various community, state, and national celebrations such as Veterans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Day </a:t>
            </a:r>
            <a:r>
              <a:rPr lang="en-US" sz="1400" dirty="0" err="1" smtClean="0">
                <a:latin typeface="Chalkduster" charset="0"/>
                <a:ea typeface="Chalkduster" charset="0"/>
                <a:cs typeface="Chalkduster" charset="0"/>
              </a:rPr>
              <a:t>andThanksgiving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.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.</a:t>
            </a:r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0526" y="6696670"/>
            <a:ext cx="5916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Important Dates:    </a:t>
            </a:r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Fall Picture retakes November 15</a:t>
            </a:r>
            <a:endParaRPr lang="en-US" dirty="0" smtClean="0">
              <a:latin typeface="HelloHotDiggity" panose="02000603000000000000" pitchFamily="2" charset="0"/>
              <a:ea typeface="HelloHotDiggity" panose="02000603000000000000" pitchFamily="2" charset="0"/>
            </a:endParaRPr>
          </a:p>
          <a:p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Thanksgiving Holiday November 20-24 </a:t>
            </a:r>
            <a:endParaRPr lang="en-US" dirty="0" smtClean="0">
              <a:latin typeface="HelloHotDiggity" panose="02000603000000000000" pitchFamily="2" charset="0"/>
              <a:ea typeface="HelloHotDiggity" panose="02000603000000000000" pitchFamily="2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87321" y="738084"/>
            <a:ext cx="2329213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iddish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iddish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u="sng" dirty="0">
              <a:latin typeface="Kiddish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iddish"/>
                <a:ea typeface="Calibri" pitchFamily="34" charset="0"/>
                <a:cs typeface="Times New Roman" pitchFamily="18" charset="0"/>
              </a:rPr>
              <a:t>Homework for the Week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Read daily </a:t>
            </a: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and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sign Reading Log.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Practice Math Facts  and Fry phrases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aily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 </a:t>
            </a:r>
            <a:endParaRPr kumimoji="0" lang="en-US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sz="1600" dirty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Math practice page due Friday</a:t>
            </a:r>
          </a:p>
          <a:p>
            <a:pPr fontAlgn="base"/>
            <a:endParaRPr lang="en-US" sz="16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fontAlgn="base"/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Spelling </a:t>
            </a:r>
            <a:r>
              <a:rPr lang="en-US" sz="1600" dirty="0">
                <a:latin typeface="Chalkduster" charset="0"/>
                <a:ea typeface="Chalkduster" charset="0"/>
                <a:cs typeface="Chalkduster" charset="0"/>
              </a:rPr>
              <a:t>Words:  </a:t>
            </a:r>
          </a:p>
          <a:p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New Words:</a:t>
            </a:r>
            <a:endParaRPr lang="en-US" sz="16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another, came, come, work,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three</a:t>
            </a: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Review words:</a:t>
            </a: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what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, there, then, many, time, first, little, new, around, who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3" y="444246"/>
            <a:ext cx="1273640" cy="125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0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5084</TotalTime>
  <Words>131</Words>
  <Application>Microsoft Macintosh PowerPoint</Application>
  <PresentationFormat>On-screen Show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Calibri</vt:lpstr>
      <vt:lpstr>Californian FB</vt:lpstr>
      <vt:lpstr>Chalkduster</vt:lpstr>
      <vt:lpstr>Comic Sans MS</vt:lpstr>
      <vt:lpstr>Gill Sans MT</vt:lpstr>
      <vt:lpstr>HelloHotDiggity</vt:lpstr>
      <vt:lpstr>Kiddish</vt:lpstr>
      <vt:lpstr>Kristen ITC</vt:lpstr>
      <vt:lpstr>Times New Roman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Jean's computer</dc:creator>
  <cp:lastModifiedBy>Alycia Hepler</cp:lastModifiedBy>
  <cp:revision>58</cp:revision>
  <cp:lastPrinted>2017-10-27T19:24:29Z</cp:lastPrinted>
  <dcterms:created xsi:type="dcterms:W3CDTF">2015-04-08T22:18:58Z</dcterms:created>
  <dcterms:modified xsi:type="dcterms:W3CDTF">2017-11-03T02:22:23Z</dcterms:modified>
</cp:coreProperties>
</file>