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84" d="100"/>
          <a:sy n="84" d="100"/>
        </p:scale>
        <p:origin x="2504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October </a:t>
            </a:r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9-13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Words:  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pPr fontAlgn="base"/>
            <a:r>
              <a:rPr lang="en-US" sz="1600" dirty="0" smtClean="0"/>
              <a:t>New </a:t>
            </a:r>
            <a:r>
              <a:rPr lang="en-US" sz="1600" dirty="0"/>
              <a:t>Words:  man, too, any, day, same</a:t>
            </a:r>
          </a:p>
          <a:p>
            <a:pPr fontAlgn="base"/>
            <a:r>
              <a:rPr lang="en-US" sz="1600" dirty="0"/>
              <a:t>Review Words:  to, that, have, there, then, could, called, know, write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Students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will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represent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and solve addition and subtraction word problems where unknowns may be any one of the terms in the problem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:  Students will understand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difference between fiction and non-fiction genres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be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understanding the importance of Christopher Columbus.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October 13 Pink Out                  Student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Holiday  October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20</a:t>
            </a: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Red ribbon Week: Oct. 23-27    October 21 Fall Carnival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2261578"/>
            <a:ext cx="232921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 daily.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81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53</cp:revision>
  <cp:lastPrinted>2017-09-05T19:12:02Z</cp:lastPrinted>
  <dcterms:created xsi:type="dcterms:W3CDTF">2015-04-08T22:18:58Z</dcterms:created>
  <dcterms:modified xsi:type="dcterms:W3CDTF">2017-10-08T21:54:55Z</dcterms:modified>
</cp:coreProperties>
</file>