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>
        <p:scale>
          <a:sx n="90" d="100"/>
          <a:sy n="90" d="100"/>
        </p:scale>
        <p:origin x="1720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9974" y="368614"/>
            <a:ext cx="5005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</a:p>
          <a:p>
            <a:pPr algn="ctr"/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September 5</a:t>
            </a:r>
            <a:r>
              <a:rPr lang="en-US" sz="2600" baseline="30000" dirty="0" smtClean="0">
                <a:latin typeface="Gill Sans MT" pitchFamily="34" charset="0"/>
                <a:ea typeface="HelloHotDiggity" panose="02000603000000000000" pitchFamily="2" charset="0"/>
              </a:rPr>
              <a:t>th</a:t>
            </a:r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- 8th</a:t>
            </a:r>
            <a:endParaRPr lang="en-US" sz="2600" dirty="0" smtClean="0">
              <a:latin typeface="Gill Sans MT" pitchFamily="34" charset="0"/>
              <a:ea typeface="HelloHotDiggity" panose="02000603000000000000" pitchFamily="2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70560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</a:t>
            </a:r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Learning Goals</a:t>
            </a:r>
          </a:p>
          <a:p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Words:  we will be reviewing first grade sight words</a:t>
            </a:r>
          </a:p>
          <a:p>
            <a:endParaRPr lang="en-US" sz="16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Math: 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We will be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reviewing skip counting and students will be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counting </a:t>
            </a:r>
            <a:r>
              <a:rPr lang="en-US" sz="1500" dirty="0">
                <a:latin typeface="Chalkduster" charset="0"/>
                <a:ea typeface="Chalkduster" charset="0"/>
                <a:cs typeface="Chalkduster" charset="0"/>
              </a:rPr>
              <a:t>a mixture of coins to find a value.</a:t>
            </a:r>
            <a:endParaRPr lang="en-US" sz="15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3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Reading: 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Students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will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 </a:t>
            </a:r>
            <a:r>
              <a:rPr lang="en-US" sz="1500" dirty="0">
                <a:latin typeface="Chalkduster" charset="0"/>
                <a:ea typeface="Chalkduster" charset="0"/>
                <a:cs typeface="Chalkduster" charset="0"/>
              </a:rPr>
              <a:t>understand the plot of a story and make a connection between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reading.  We will be reading multiple books by Kevin </a:t>
            </a:r>
            <a:r>
              <a:rPr lang="en-US" sz="1500" dirty="0" err="1" smtClean="0">
                <a:latin typeface="Chalkduster" charset="0"/>
                <a:ea typeface="Chalkduster" charset="0"/>
                <a:cs typeface="Chalkduster" charset="0"/>
              </a:rPr>
              <a:t>Henkes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.</a:t>
            </a:r>
          </a:p>
          <a:p>
            <a:endParaRPr lang="en-US" sz="15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Science: We will be learning about the water cycle.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1175" y="6745069"/>
            <a:ext cx="5916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   </a:t>
            </a:r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Monster Truck Show - 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September 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9</a:t>
            </a:r>
            <a:r>
              <a:rPr lang="en-AU" baseline="30000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th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  at 6:00</a:t>
            </a:r>
            <a:r>
              <a:rPr lang="en-AU" baseline="30000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 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 </a:t>
            </a:r>
            <a:endParaRPr lang="en-AU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  <a:p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Parent Orientation  - September 19th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7321" y="1861468"/>
            <a:ext cx="2329213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Week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for 20 minutes at minimum. Make sure to sign Reader's Log daily.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Daily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Fry Phrases: practice reading your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fry phrases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159" y="291786"/>
            <a:ext cx="1067008" cy="161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155</Words>
  <Application>Microsoft Macintosh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42</cp:revision>
  <dcterms:created xsi:type="dcterms:W3CDTF">2015-04-08T22:18:58Z</dcterms:created>
  <dcterms:modified xsi:type="dcterms:W3CDTF">2017-09-05T12:36:13Z</dcterms:modified>
</cp:coreProperties>
</file>